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92" r:id="rId3"/>
    <p:sldId id="257" r:id="rId4"/>
    <p:sldId id="296" r:id="rId5"/>
    <p:sldId id="299" r:id="rId6"/>
    <p:sldId id="282" r:id="rId7"/>
    <p:sldId id="258" r:id="rId8"/>
    <p:sldId id="259" r:id="rId9"/>
    <p:sldId id="260" r:id="rId10"/>
    <p:sldId id="261" r:id="rId11"/>
    <p:sldId id="264" r:id="rId12"/>
    <p:sldId id="297" r:id="rId13"/>
    <p:sldId id="265" r:id="rId14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76923" autoAdjust="0"/>
  </p:normalViewPr>
  <p:slideViewPr>
    <p:cSldViewPr snapToGrid="0">
      <p:cViewPr varScale="1">
        <p:scale>
          <a:sx n="85" d="100"/>
          <a:sy n="85" d="100"/>
        </p:scale>
        <p:origin x="145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FC493E-A363-4FD4-823D-184F3D09A7A5}" type="datetimeFigureOut">
              <a:rPr lang="pl-PL" smtClean="0"/>
              <a:t>13.12.2018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4661014-1BBB-4EC2-9E64-111C3711545B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548023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661014-1BBB-4EC2-9E64-111C3711545B}" type="slidenum">
              <a:rPr lang="pl-PL" smtClean="0"/>
              <a:t>2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622009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Władze naszej uczelni.</a:t>
            </a:r>
          </a:p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661014-1BBB-4EC2-9E64-111C3711545B}" type="slidenum">
              <a:rPr lang="pl-PL" smtClean="0"/>
              <a:t>3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044256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Władze naszej uczelni.</a:t>
            </a:r>
          </a:p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661014-1BBB-4EC2-9E64-111C3711545B}" type="slidenum">
              <a:rPr lang="pl-PL" smtClean="0"/>
              <a:t>4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2953912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Władze naszej uczelni.</a:t>
            </a:r>
          </a:p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661014-1BBB-4EC2-9E64-111C3711545B}" type="slidenum">
              <a:rPr lang="pl-PL" smtClean="0"/>
              <a:t>5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15615597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661014-1BBB-4EC2-9E64-111C3711545B}" type="slidenum">
              <a:rPr lang="pl-PL" smtClean="0"/>
              <a:t>6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24402203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661014-1BBB-4EC2-9E64-111C3711545B}" type="slidenum">
              <a:rPr lang="pl-PL" smtClean="0"/>
              <a:t>7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4054056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661014-1BBB-4EC2-9E64-111C3711545B}" type="slidenum">
              <a:rPr lang="pl-PL" smtClean="0"/>
              <a:t>8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2942797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661014-1BBB-4EC2-9E64-111C3711545B}" type="slidenum">
              <a:rPr lang="pl-PL" smtClean="0"/>
              <a:t>9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5020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661014-1BBB-4EC2-9E64-111C3711545B}" type="slidenum">
              <a:rPr lang="pl-PL" smtClean="0"/>
              <a:t>10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821211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BC336-7358-495D-9C4D-C32A00B05A6D}" type="datetimeFigureOut">
              <a:rPr lang="pl-PL" smtClean="0"/>
              <a:t>13.12.2018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1B647-E4B9-4052-B06A-3BAEE12F9A0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50089116"/>
      </p:ext>
    </p:extLst>
  </p:cSld>
  <p:clrMapOvr>
    <a:masterClrMapping/>
  </p:clrMapOvr>
  <p:transition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BC336-7358-495D-9C4D-C32A00B05A6D}" type="datetimeFigureOut">
              <a:rPr lang="pl-PL" smtClean="0"/>
              <a:t>13.12.2018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1B647-E4B9-4052-B06A-3BAEE12F9A0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72001372"/>
      </p:ext>
    </p:extLst>
  </p:cSld>
  <p:clrMapOvr>
    <a:masterClrMapping/>
  </p:clrMapOvr>
  <p:transition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BC336-7358-495D-9C4D-C32A00B05A6D}" type="datetimeFigureOut">
              <a:rPr lang="pl-PL" smtClean="0"/>
              <a:t>13.12.2018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1B647-E4B9-4052-B06A-3BAEE12F9A0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10628785"/>
      </p:ext>
    </p:extLst>
  </p:cSld>
  <p:clrMapOvr>
    <a:masterClrMapping/>
  </p:clrMapOvr>
  <p:transition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BC336-7358-495D-9C4D-C32A00B05A6D}" type="datetimeFigureOut">
              <a:rPr lang="pl-PL" smtClean="0"/>
              <a:t>13.12.2018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1B647-E4B9-4052-B06A-3BAEE12F9A0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928613704"/>
      </p:ext>
    </p:extLst>
  </p:cSld>
  <p:clrMapOvr>
    <a:masterClrMapping/>
  </p:clrMapOvr>
  <p:transition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BC336-7358-495D-9C4D-C32A00B05A6D}" type="datetimeFigureOut">
              <a:rPr lang="pl-PL" smtClean="0"/>
              <a:t>13.12.2018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1B647-E4B9-4052-B06A-3BAEE12F9A0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15653292"/>
      </p:ext>
    </p:extLst>
  </p:cSld>
  <p:clrMapOvr>
    <a:masterClrMapping/>
  </p:clrMapOvr>
  <p:transition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BC336-7358-495D-9C4D-C32A00B05A6D}" type="datetimeFigureOut">
              <a:rPr lang="pl-PL" smtClean="0"/>
              <a:t>13.12.2018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1B647-E4B9-4052-B06A-3BAEE12F9A0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74197800"/>
      </p:ext>
    </p:extLst>
  </p:cSld>
  <p:clrMapOvr>
    <a:masterClrMapping/>
  </p:clrMapOvr>
  <p:transition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BC336-7358-495D-9C4D-C32A00B05A6D}" type="datetimeFigureOut">
              <a:rPr lang="pl-PL" smtClean="0"/>
              <a:t>13.12.2018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1B647-E4B9-4052-B06A-3BAEE12F9A0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747994364"/>
      </p:ext>
    </p:extLst>
  </p:cSld>
  <p:clrMapOvr>
    <a:masterClrMapping/>
  </p:clrMapOvr>
  <p:transition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BC336-7358-495D-9C4D-C32A00B05A6D}" type="datetimeFigureOut">
              <a:rPr lang="pl-PL" smtClean="0"/>
              <a:t>13.12.2018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1B647-E4B9-4052-B06A-3BAEE12F9A0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099295436"/>
      </p:ext>
    </p:extLst>
  </p:cSld>
  <p:clrMapOvr>
    <a:masterClrMapping/>
  </p:clrMapOvr>
  <p:transition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BC336-7358-495D-9C4D-C32A00B05A6D}" type="datetimeFigureOut">
              <a:rPr lang="pl-PL" smtClean="0"/>
              <a:t>13.12.2018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1B647-E4B9-4052-B06A-3BAEE12F9A0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559537602"/>
      </p:ext>
    </p:extLst>
  </p:cSld>
  <p:clrMapOvr>
    <a:masterClrMapping/>
  </p:clrMapOvr>
  <p:transition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BC336-7358-495D-9C4D-C32A00B05A6D}" type="datetimeFigureOut">
              <a:rPr lang="pl-PL" smtClean="0"/>
              <a:t>13.12.2018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1B647-E4B9-4052-B06A-3BAEE12F9A0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33772285"/>
      </p:ext>
    </p:extLst>
  </p:cSld>
  <p:clrMapOvr>
    <a:masterClrMapping/>
  </p:clrMapOvr>
  <p:transition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BC336-7358-495D-9C4D-C32A00B05A6D}" type="datetimeFigureOut">
              <a:rPr lang="pl-PL" smtClean="0"/>
              <a:t>13.12.2018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1B647-E4B9-4052-B06A-3BAEE12F9A0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119477587"/>
      </p:ext>
    </p:extLst>
  </p:cSld>
  <p:clrMapOvr>
    <a:masterClrMapping/>
  </p:clrMapOvr>
  <p:transition>
    <p:pul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1BC336-7358-495D-9C4D-C32A00B05A6D}" type="datetimeFigureOut">
              <a:rPr lang="pl-PL" smtClean="0"/>
              <a:t>13.12.2018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A1B647-E4B9-4052-B06A-3BAEE12F9A0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396195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pull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91426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82189753"/>
      </p:ext>
    </p:extLst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51150991"/>
      </p:ext>
    </p:extLst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7975149"/>
      </p:ext>
    </p:extLst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7130284"/>
      </p:ext>
    </p:extLst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74860587"/>
      </p:ext>
    </p:extLst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71710252"/>
      </p:ext>
    </p:extLst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10904258"/>
      </p:ext>
    </p:extLst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20594325"/>
      </p:ext>
    </p:extLst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44205288"/>
      </p:ext>
    </p:extLst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18011332"/>
      </p:ext>
    </p:extLst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07258797"/>
      </p:ext>
    </p:extLst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8686539"/>
      </p:ext>
    </p:extLst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237</TotalTime>
  <Words>21</Words>
  <Application>Microsoft Office PowerPoint</Application>
  <PresentationFormat>Panoramiczny</PresentationFormat>
  <Paragraphs>12</Paragraphs>
  <Slides>13</Slides>
  <Notes>9</Notes>
  <HiddenSlides>0</HiddenSlides>
  <MMClips>0</MMClips>
  <ScaleCrop>false</ScaleCrop>
  <HeadingPairs>
    <vt:vector size="6" baseType="variant">
      <vt:variant>
        <vt:lpstr>Używane czcionki</vt:lpstr>
      </vt:variant>
      <vt:variant>
        <vt:i4>3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Piotr Oczoś</dc:creator>
  <cp:lastModifiedBy>Piotr Oczoś</cp:lastModifiedBy>
  <cp:revision>46</cp:revision>
  <dcterms:created xsi:type="dcterms:W3CDTF">2018-04-18T12:15:15Z</dcterms:created>
  <dcterms:modified xsi:type="dcterms:W3CDTF">2018-12-13T09:13:34Z</dcterms:modified>
</cp:coreProperties>
</file>